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anie Wikkerink - Aalders" initials="HW-A" lastIdx="1" clrIdx="0">
    <p:extLst>
      <p:ext uri="{19B8F6BF-5375-455C-9EA6-DF929625EA0E}">
        <p15:presenceInfo xmlns:p15="http://schemas.microsoft.com/office/powerpoint/2012/main" userId="Helanie Wikkerink - Aalder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2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700" autoAdjust="0"/>
  </p:normalViewPr>
  <p:slideViewPr>
    <p:cSldViewPr>
      <p:cViewPr varScale="1">
        <p:scale>
          <a:sx n="64" d="100"/>
          <a:sy n="64" d="100"/>
        </p:scale>
        <p:origin x="720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24T13:12:20.880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3927E-A44E-4F25-820E-6862F9E0D6A4}" type="datetimeFigureOut">
              <a:rPr lang="nl-NL" smtClean="0"/>
              <a:pPr/>
              <a:t>24-4-2020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56A2F-0FEF-4685-B347-88212691F44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1684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11424" y="476672"/>
            <a:ext cx="8830005" cy="1080120"/>
          </a:xfrm>
          <a:prstGeom prst="rect">
            <a:avLst/>
          </a:prstGeom>
        </p:spPr>
        <p:txBody>
          <a:bodyPr/>
          <a:lstStyle>
            <a:lvl1pPr algn="l">
              <a:defRPr b="1" baseline="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Titel presentatie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911424" y="1628800"/>
            <a:ext cx="8832981" cy="45365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Tekst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911424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78E8D99-14FB-4157-BE6C-BEEC31BD1017}" type="datetimeFigureOut">
              <a:rPr lang="nl-NL" smtClean="0"/>
              <a:pPr/>
              <a:t>24-4-2020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44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685800" rtl="0" eaLnBrk="1" latinLnBrk="0" hangingPunct="1">
        <a:spcBef>
          <a:spcPct val="0"/>
        </a:spcBef>
        <a:buNone/>
        <a:defRPr sz="3300" b="1" kern="1200">
          <a:solidFill>
            <a:srgbClr val="46291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None/>
        <a:defRPr sz="2100" kern="1200">
          <a:solidFill>
            <a:srgbClr val="462916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729" y="1844824"/>
            <a:ext cx="3327834" cy="3327834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863297" y="5445224"/>
            <a:ext cx="4320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/>
              <a:t>Van kalf tot afkalven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341451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415480" y="1988840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Hallo allemaal!</a:t>
            </a:r>
          </a:p>
          <a:p>
            <a:endParaRPr lang="nl-NL" dirty="0"/>
          </a:p>
          <a:p>
            <a:r>
              <a:rPr lang="nl-NL" dirty="0" smtClean="0"/>
              <a:t>Om dit goed te laten verlopen vraag ik jullie om de microfoon uit te zetten en gebruik te maken van de chat voor eventuele vragen!</a:t>
            </a:r>
          </a:p>
          <a:p>
            <a:endParaRPr lang="nl-NL" dirty="0"/>
          </a:p>
          <a:p>
            <a:r>
              <a:rPr lang="nl-NL" dirty="0" smtClean="0"/>
              <a:t>Ik neem met jullie de onderdelen uit deze PowerPoint door en jullie kunnen aansluitend  ook vragen stellen over de afgelopen weken!</a:t>
            </a:r>
          </a:p>
          <a:p>
            <a:endParaRPr lang="nl-NL" dirty="0"/>
          </a:p>
          <a:p>
            <a:r>
              <a:rPr lang="nl-NL" dirty="0" smtClean="0"/>
              <a:t>Op de toets van volgende week krijg je alle rassen en alles uit de </a:t>
            </a:r>
            <a:r>
              <a:rPr lang="nl-NL" dirty="0" err="1" smtClean="0"/>
              <a:t>PowerPoints</a:t>
            </a:r>
            <a:r>
              <a:rPr lang="nl-NL" dirty="0" smtClean="0"/>
              <a:t> moet je leren.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998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487488" y="1052736"/>
            <a:ext cx="4320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/>
              <a:t>Kalf</a:t>
            </a:r>
            <a:endParaRPr lang="en-GB" sz="3000" dirty="0"/>
          </a:p>
        </p:txBody>
      </p:sp>
      <p:sp>
        <p:nvSpPr>
          <p:cNvPr id="3" name="Tekstvak 2"/>
          <p:cNvSpPr txBox="1"/>
          <p:nvPr/>
        </p:nvSpPr>
        <p:spPr>
          <a:xfrm>
            <a:off x="1271464" y="2132856"/>
            <a:ext cx="70927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100" dirty="0"/>
              <a:t>Geboorte gewicht 35-45 kg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100" dirty="0"/>
              <a:t>Gewicht bij afkalven 510-550 kg</a:t>
            </a:r>
          </a:p>
          <a:p>
            <a:endParaRPr lang="nl-NL" sz="2100" dirty="0"/>
          </a:p>
          <a:p>
            <a:endParaRPr lang="nl-NL" sz="2100" dirty="0"/>
          </a:p>
          <a:p>
            <a:r>
              <a:rPr lang="nl-NL" sz="2100" dirty="0"/>
              <a:t>De </a:t>
            </a:r>
            <a:r>
              <a:rPr lang="nl-NL" sz="2100" dirty="0" smtClean="0"/>
              <a:t>minimale voor een koe om een kalf te krijgen </a:t>
            </a:r>
            <a:r>
              <a:rPr lang="nl-NL" sz="2100" dirty="0"/>
              <a:t>leeftijd </a:t>
            </a:r>
            <a:r>
              <a:rPr lang="nl-NL" sz="2100" dirty="0" smtClean="0"/>
              <a:t>is </a:t>
            </a:r>
            <a:r>
              <a:rPr lang="nl-NL" sz="2100" dirty="0"/>
              <a:t>24 mnd. </a:t>
            </a:r>
            <a:r>
              <a:rPr lang="nl-NL" sz="2100" dirty="0"/>
              <a:t>Gemiddeld is dit 26 mnd.</a:t>
            </a:r>
            <a:endParaRPr lang="en-GB" sz="21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4293096"/>
            <a:ext cx="1964531" cy="130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44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1" t="16892" r="12817" b="13344"/>
          <a:stretch/>
        </p:blipFill>
        <p:spPr bwMode="auto">
          <a:xfrm>
            <a:off x="695400" y="1340768"/>
            <a:ext cx="8828393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4293096"/>
            <a:ext cx="1307306" cy="19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61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6" t="36897" r="13817" b="38441"/>
          <a:stretch/>
        </p:blipFill>
        <p:spPr bwMode="auto">
          <a:xfrm>
            <a:off x="839416" y="1988840"/>
            <a:ext cx="9994792" cy="189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4077072"/>
            <a:ext cx="1956234" cy="195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7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6" t="31757" r="10728" b="9797"/>
          <a:stretch/>
        </p:blipFill>
        <p:spPr bwMode="auto">
          <a:xfrm>
            <a:off x="1055440" y="1700808"/>
            <a:ext cx="8740854" cy="378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Afbeeldingsresultaat voor kalf witte achtergrond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6" y="4869160"/>
            <a:ext cx="1478984" cy="111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271464" y="558924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Let op! Van quotumoverschrijding is geen sprake meer! Boeren hebben geen quotum meer.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294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fbeeldingsresultaat voor koe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3" name="AutoShape 4" descr="Afbeeldingsresultaat voor koe"/>
          <p:cNvSpPr>
            <a:spLocks noChangeAspect="1" noChangeArrowheads="1"/>
          </p:cNvSpPr>
          <p:nvPr/>
        </p:nvSpPr>
        <p:spPr bwMode="auto">
          <a:xfrm>
            <a:off x="2897981" y="8632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4" name="AutoShape 6" descr="Afbeeldingsresultaat voor koe"/>
          <p:cNvSpPr>
            <a:spLocks noChangeAspect="1" noChangeArrowheads="1"/>
          </p:cNvSpPr>
          <p:nvPr/>
        </p:nvSpPr>
        <p:spPr bwMode="auto">
          <a:xfrm>
            <a:off x="3012281" y="9775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5" name="AutoShape 8" descr="Afbeeldingsresultaat voor koe"/>
          <p:cNvSpPr>
            <a:spLocks noChangeAspect="1" noChangeArrowheads="1"/>
          </p:cNvSpPr>
          <p:nvPr/>
        </p:nvSpPr>
        <p:spPr bwMode="auto">
          <a:xfrm>
            <a:off x="3126581" y="10918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04" y="4357163"/>
            <a:ext cx="1328738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8" t="45949" r="11370" b="11653"/>
          <a:stretch/>
        </p:blipFill>
        <p:spPr bwMode="auto">
          <a:xfrm>
            <a:off x="0" y="1937193"/>
            <a:ext cx="10639913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92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1" t="36149" r="11773" b="22973"/>
          <a:stretch/>
        </p:blipFill>
        <p:spPr bwMode="auto">
          <a:xfrm>
            <a:off x="407368" y="1844824"/>
            <a:ext cx="1086785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47" r="54718"/>
          <a:stretch/>
        </p:blipFill>
        <p:spPr bwMode="auto">
          <a:xfrm>
            <a:off x="10416480" y="4941168"/>
            <a:ext cx="1327579" cy="122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54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271464" y="227687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Maak de vragen bij deze les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866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AOC Oost 201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AOC Oost 2012</Template>
  <TotalTime>414</TotalTime>
  <Words>127</Words>
  <Application>Microsoft Office PowerPoint</Application>
  <PresentationFormat>Breedbeeld</PresentationFormat>
  <Paragraphs>16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Powerpoint AOC Oost 2012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 Steverink</dc:creator>
  <cp:lastModifiedBy>Helanie Wikkerink - Aalders</cp:lastModifiedBy>
  <cp:revision>33</cp:revision>
  <dcterms:created xsi:type="dcterms:W3CDTF">2012-12-11T09:10:46Z</dcterms:created>
  <dcterms:modified xsi:type="dcterms:W3CDTF">2020-04-24T11:14:47Z</dcterms:modified>
</cp:coreProperties>
</file>